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BDE"/>
    <a:srgbClr val="CC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978" y="7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5" y="13421682"/>
            <a:ext cx="27543443" cy="926115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95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4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5503190" y="8171028"/>
            <a:ext cx="17225903" cy="17419176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25481" y="8171028"/>
            <a:ext cx="51137642" cy="17419176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6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28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7" y="27763473"/>
            <a:ext cx="27543443" cy="8581072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9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1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25479" y="47635958"/>
            <a:ext cx="34181772" cy="134726836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547318" y="47635958"/>
            <a:ext cx="34181772" cy="134726836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3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0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2"/>
            <a:ext cx="14317416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0" y="9671213"/>
            <a:ext cx="14323040" cy="4030500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0" y="13701712"/>
            <a:ext cx="14323040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57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43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29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5" y="1720219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3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800"/>
            </a:lvl3pPr>
            <a:lvl4pPr marL="6480810" indent="0">
              <a:buNone/>
              <a:defRPr sz="4200"/>
            </a:lvl4pPr>
            <a:lvl5pPr marL="8641080" indent="0">
              <a:buNone/>
              <a:defRPr sz="4200"/>
            </a:lvl5pPr>
            <a:lvl6pPr marL="10801350" indent="0">
              <a:buNone/>
              <a:defRPr sz="4200"/>
            </a:lvl6pPr>
            <a:lvl7pPr marL="12961620" indent="0">
              <a:buNone/>
              <a:defRPr sz="4200"/>
            </a:lvl7pPr>
            <a:lvl8pPr marL="15121890" indent="0">
              <a:buNone/>
              <a:defRPr sz="4200"/>
            </a:lvl8pPr>
            <a:lvl9pPr marL="17282160" indent="0">
              <a:buNone/>
              <a:defRPr sz="4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5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0" y="30243781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0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3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0" y="33814230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800"/>
            </a:lvl3pPr>
            <a:lvl4pPr marL="6480810" indent="0">
              <a:buNone/>
              <a:defRPr sz="4200"/>
            </a:lvl4pPr>
            <a:lvl5pPr marL="8641080" indent="0">
              <a:buNone/>
              <a:defRPr sz="4200"/>
            </a:lvl5pPr>
            <a:lvl6pPr marL="10801350" indent="0">
              <a:buNone/>
              <a:defRPr sz="4200"/>
            </a:lvl6pPr>
            <a:lvl7pPr marL="12961620" indent="0">
              <a:buNone/>
              <a:defRPr sz="4200"/>
            </a:lvl7pPr>
            <a:lvl8pPr marL="15121890" indent="0">
              <a:buNone/>
              <a:defRPr sz="4200"/>
            </a:lvl8pPr>
            <a:lvl9pPr marL="17282160" indent="0">
              <a:buNone/>
              <a:defRPr sz="4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5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5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22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8" indent="-1350168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ulanodetal@provedor.com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" y="-287732"/>
            <a:ext cx="32421065" cy="43493132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4381" y="9826964"/>
            <a:ext cx="13933548" cy="5630613"/>
          </a:xfrm>
        </p:spPr>
        <p:txBody>
          <a:bodyPr>
            <a:normAutofit/>
          </a:bodyPr>
          <a:lstStyle/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Introdução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96669" y="2469470"/>
            <a:ext cx="24518724" cy="114492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6600" b="1" dirty="0"/>
              <a:t>Curso de Especialização Gestão do Cuidado em Saúde da Família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6669" y="5112868"/>
            <a:ext cx="24518724" cy="114492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6600" b="1" dirty="0"/>
              <a:t>TÍTULO DO TRABALHO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95558" y="6976465"/>
            <a:ext cx="14555916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b="1" dirty="0"/>
              <a:t>Aluno*:</a:t>
            </a:r>
            <a:endParaRPr lang="pt-BR" sz="5400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404381" y="34420124"/>
            <a:ext cx="29595288" cy="3561192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430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0861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6291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1722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7152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2583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8013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44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Referências</a:t>
            </a:r>
          </a:p>
          <a:p>
            <a:pPr algn="l"/>
            <a:r>
              <a:rPr lang="pt-BR" sz="4200" spc="-49" dirty="0">
                <a:solidFill>
                  <a:schemeClr val="tx1"/>
                </a:solidFill>
                <a:latin typeface="+mj-lt"/>
              </a:rPr>
              <a:t>Inserir apenas os autores </a:t>
            </a:r>
            <a:r>
              <a:rPr lang="pt-BR" sz="4200" spc="7" dirty="0">
                <a:solidFill>
                  <a:schemeClr val="tx1"/>
                </a:solidFill>
                <a:latin typeface="+mj-lt"/>
              </a:rPr>
              <a:t>citados no pôster  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404381" y="1619369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Objetivo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1404381" y="2231437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Metodologia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(BRASIL, 2016)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404381" y="28609040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Revisão bibliográfica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(SOCIEDADE BRASILEIRA DE CARDIOLOGIA, 2010)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7058825" y="2842206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Considerações finais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634073" y="6934817"/>
            <a:ext cx="14689632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b="1" dirty="0"/>
              <a:t>Orientador**:</a:t>
            </a:r>
            <a:endParaRPr lang="pt-BR" sz="5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5568188" y="8567693"/>
            <a:ext cx="3312368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dirty="0"/>
              <a:t>Polo</a:t>
            </a:r>
            <a:r>
              <a:rPr lang="pt-BR" sz="5400" b="1" dirty="0"/>
              <a:t>:</a:t>
            </a:r>
            <a:endParaRPr lang="pt-BR" sz="5400" dirty="0"/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1617081" y="38171902"/>
            <a:ext cx="29091232" cy="23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274" tIns="137137" rIns="274274" bIns="137137" numCol="2">
            <a:spAutoFit/>
          </a:bodyPr>
          <a:lstStyle/>
          <a:p>
            <a:pPr>
              <a:defRPr/>
            </a:pPr>
            <a:r>
              <a:rPr lang="en-US" sz="3400" spc="14" dirty="0">
                <a:latin typeface="+mj-lt"/>
                <a:cs typeface="Verdana"/>
              </a:rPr>
              <a:t>*</a:t>
            </a:r>
            <a:r>
              <a:rPr lang="en-US" sz="3400" spc="14" dirty="0" err="1">
                <a:latin typeface="+mj-lt"/>
                <a:cs typeface="Verdana"/>
              </a:rPr>
              <a:t>Profissão</a:t>
            </a:r>
            <a:endParaRPr lang="en-US" sz="3400" spc="14" dirty="0">
              <a:latin typeface="+mj-lt"/>
              <a:cs typeface="Verdana"/>
            </a:endParaRPr>
          </a:p>
          <a:p>
            <a:pPr>
              <a:defRPr/>
            </a:pPr>
            <a:r>
              <a:rPr lang="pt-BR" sz="3400" spc="14" dirty="0">
                <a:latin typeface="+mj-lt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fulanodetal@provedor.com.br</a:t>
            </a:r>
            <a:endParaRPr lang="pt-BR" sz="3400" spc="14" dirty="0">
              <a:latin typeface="+mj-lt"/>
              <a:cs typeface="Verdana"/>
            </a:endParaRPr>
          </a:p>
          <a:p>
            <a:pPr>
              <a:defRPr/>
            </a:pPr>
            <a:r>
              <a:rPr lang="pt-BR" sz="3400" spc="14" dirty="0">
                <a:latin typeface="+mj-lt"/>
                <a:cs typeface="Verdana"/>
              </a:rPr>
              <a:t>** Orientador</a:t>
            </a:r>
          </a:p>
          <a:p>
            <a:pPr>
              <a:defRPr/>
            </a:pPr>
            <a:endParaRPr lang="pt-BR" sz="3400" spc="14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  <a:p>
            <a:pPr algn="r">
              <a:defRPr/>
            </a:pPr>
            <a:r>
              <a:rPr lang="pt-BR" sz="3400" spc="14" dirty="0">
                <a:latin typeface="+mj-lt"/>
                <a:cs typeface="Verdana"/>
              </a:rPr>
              <a:t>PSF Vila Formosa </a:t>
            </a:r>
          </a:p>
          <a:p>
            <a:pPr algn="r">
              <a:defRPr/>
            </a:pPr>
            <a:r>
              <a:rPr lang="pt-BR" sz="3400" spc="14" dirty="0">
                <a:latin typeface="+mj-lt"/>
                <a:cs typeface="Verdana"/>
              </a:rPr>
              <a:t>Prefeitura de Lagoa Santa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996669" y="1690061"/>
            <a:ext cx="24518724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4200" b="1" dirty="0"/>
              <a:t> </a:t>
            </a:r>
            <a:r>
              <a:rPr lang="pt-BR" sz="5400" b="1" dirty="0"/>
              <a:t>Universidade Federal de Minas Gerais – UFMG  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347904"/>
              </p:ext>
            </p:extLst>
          </p:nvPr>
        </p:nvGraphicFramePr>
        <p:xfrm>
          <a:off x="17224372" y="10155014"/>
          <a:ext cx="13775297" cy="1826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629">
                <a:tc gridSpan="2">
                  <a:txBody>
                    <a:bodyPr/>
                    <a:lstStyle/>
                    <a:p>
                      <a:pPr algn="ctr"/>
                      <a:r>
                        <a:rPr lang="pt-BR" sz="5400" dirty="0">
                          <a:solidFill>
                            <a:schemeClr val="tx1"/>
                          </a:solidFill>
                        </a:rPr>
                        <a:t>Proposta de intervenção</a:t>
                      </a:r>
                    </a:p>
                  </a:txBody>
                  <a:tcPr marL="86378" marR="86378" marT="43188" marB="431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B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5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67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Problema</a:t>
                      </a:r>
                      <a:r>
                        <a:rPr lang="pt-BR" sz="4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prioritário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marL="0" marR="0" indent="0" algn="l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 (1)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(1)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(1)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 (2)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(2)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7828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(2)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</a:t>
                      </a:r>
                      <a:r>
                        <a:rPr lang="pt-BR" sz="4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(3)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(3)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(3)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908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371</Words>
  <Application>Microsoft Office PowerPoint</Application>
  <PresentationFormat>Personalizar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Comunicacao Nescon</dc:creator>
  <cp:lastModifiedBy>Dayane Alves Barbosa</cp:lastModifiedBy>
  <cp:revision>41</cp:revision>
  <dcterms:created xsi:type="dcterms:W3CDTF">2016-09-26T13:42:10Z</dcterms:created>
  <dcterms:modified xsi:type="dcterms:W3CDTF">2020-01-08T16:39:05Z</dcterms:modified>
</cp:coreProperties>
</file>