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BDE"/>
    <a:srgbClr val="CC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102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3421682"/>
            <a:ext cx="27543443" cy="92611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5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4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503190" y="8171028"/>
            <a:ext cx="17225903" cy="17419176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25481" y="8171028"/>
            <a:ext cx="51137642" cy="17419176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3"/>
            <a:ext cx="27543443" cy="8581072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1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25479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47318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3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9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720219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3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0" y="30243781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0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3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0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2F6A-10E7-4B5A-ACF3-0610DA4B11C4}" type="datetimeFigureOut">
              <a:rPr lang="pt-BR" smtClean="0"/>
              <a:t>18/01/2017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5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8" indent="-1350168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publica&#231;&#245;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ulanodetal@provedor.com.br" TargetMode="External"/><Relationship Id="rId4" Type="http://schemas.openxmlformats.org/officeDocument/2006/relationships/hyperlink" Target="http://publicacoes.cardiol.br/2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5" y="-1"/>
            <a:ext cx="32421065" cy="4323656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4381" y="10283455"/>
            <a:ext cx="13933548" cy="6581268"/>
          </a:xfrm>
        </p:spPr>
        <p:txBody>
          <a:bodyPr>
            <a:normAutofit/>
          </a:bodyPr>
          <a:lstStyle/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Introdução</a:t>
            </a:r>
            <a:endParaRPr lang="pt-BR" sz="5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96669" y="2469470"/>
            <a:ext cx="24518724" cy="123726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Curso de Especialização em Atenção Básica em Saúde da Família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6669" y="5112868"/>
            <a:ext cx="24518724" cy="114492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accent1">
                    <a:lumMod val="75000"/>
                  </a:schemeClr>
                </a:solidFill>
              </a:rPr>
              <a:t>TÍTULO DO TRABALHO</a:t>
            </a:r>
            <a:endParaRPr lang="pt-BR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5558" y="6976465"/>
            <a:ext cx="14555916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</a:rPr>
              <a:t>Autor*: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404381" y="34420124"/>
            <a:ext cx="29595288" cy="3561192"/>
          </a:xfrm>
          <a:prstGeom prst="rect">
            <a:avLst/>
          </a:prstGeom>
        </p:spPr>
        <p:txBody>
          <a:bodyPr vert="horz" lIns="432054" tIns="216027" rIns="432054" bIns="216027" rtlCol="0">
            <a:normAutofit fontScale="92500" lnSpcReduction="10000"/>
          </a:bodyPr>
          <a:lstStyle>
            <a:lvl1pPr marL="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430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861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291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1722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7152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2583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8013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44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Referências 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BRASIL. Ministério da Saúde. Departamento de Atenção Básica. </a:t>
            </a:r>
            <a:r>
              <a:rPr lang="pt-BR" sz="3700" b="1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Hipertensão arterial sistêmica (HAS) e Diabetes Mellitus (DM): protocolo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Brasília: Ministério da Saúde, 2001. (Cadernos de Atenção Básica n.7) Disponível em: 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  <a:hlinkClick r:id="rId3"/>
              </a:rPr>
              <a:t>http://bvsms.saude.gov.br/publicações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Acesso em: 15 jan. 2016</a:t>
            </a:r>
            <a:endParaRPr lang="pt-BR" sz="37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SOCIEDADE BRASILEIRA DE CARDIOLOGIA/Sociedade Brasileira de Hipertensão/Sociedade Brasileira de Nefrologia. VI Diretrizes Brasileiras e Hipertensão. </a:t>
            </a:r>
            <a:r>
              <a:rPr lang="pt-BR" sz="3700" b="1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Arq. Bras. </a:t>
            </a:r>
            <a:r>
              <a:rPr lang="pt-BR" sz="3700" b="1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Cardiol</a:t>
            </a:r>
            <a:r>
              <a:rPr lang="pt-BR" sz="3700" b="1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2010; 95 (1 supl. 1): 1-51. Disponível em: 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  <a:hlinkClick r:id="rId4"/>
              </a:rPr>
              <a:t>http://publicacoes.cardiol.br/2010</a:t>
            </a:r>
            <a:r>
              <a:rPr lang="pt-BR" sz="37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3700" spc="14" dirty="0">
                <a:solidFill>
                  <a:schemeClr val="accent1">
                    <a:lumMod val="75000"/>
                  </a:schemeClr>
                </a:solidFill>
                <a:cs typeface="Verdana"/>
              </a:rPr>
              <a:t>Acesso em: 15 jan. 2016</a:t>
            </a:r>
            <a:endParaRPr lang="pt-BR" sz="3700" spc="14" dirty="0" smtClean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404381" y="1619369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Objetivo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404381" y="2231437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Metodologia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(BRASIL, 2016)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404381" y="28609040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Revisão bibliográfica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(SOCIEDADE BRASILEIRA DE CARDIOLOGIA, 2010)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7058825" y="2868470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Considerações finais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Lorem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amet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adipiscing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elit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ellentesque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sodales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ac 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ipsum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</a:t>
            </a:r>
            <a:r>
              <a:rPr lang="pt-BR" sz="4200" spc="2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du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i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-35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faucibus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quis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neque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</a:t>
            </a:r>
            <a:r>
              <a:rPr lang="pt-BR" sz="42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nisl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orci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rhoncus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ultricies</a:t>
            </a:r>
            <a:r>
              <a:rPr lang="pt-BR" sz="42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mauris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.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Phasellus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at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fringilla</a:t>
            </a:r>
            <a:r>
              <a:rPr lang="pt-BR" sz="4200" spc="-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 </a:t>
            </a:r>
            <a:r>
              <a:rPr lang="pt-BR" sz="4200" spc="7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r</a:t>
            </a:r>
            <a:r>
              <a:rPr lang="pt-BR" sz="4200" spc="7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49018"/>
              </p:ext>
            </p:extLst>
          </p:nvPr>
        </p:nvGraphicFramePr>
        <p:xfrm>
          <a:off x="17224372" y="10155014"/>
          <a:ext cx="13775297" cy="1826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191"/>
                <a:gridCol w="9265106"/>
              </a:tblGrid>
              <a:tr h="953629">
                <a:tc gridSpan="2">
                  <a:txBody>
                    <a:bodyPr/>
                    <a:lstStyle/>
                    <a:p>
                      <a:pPr algn="ctr"/>
                      <a:r>
                        <a:rPr lang="pt-BR" sz="5400" dirty="0" smtClean="0"/>
                        <a:t>Proposta de intervenção</a:t>
                      </a:r>
                    </a:p>
                  </a:txBody>
                  <a:tcPr marL="86378" marR="86378" marT="43188" marB="431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5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81667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Problema</a:t>
                      </a:r>
                      <a:r>
                        <a:rPr lang="pt-BR" sz="4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prioritário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(1)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(1)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(2)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(2)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7828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(2)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</a:t>
                      </a:r>
                      <a:r>
                        <a:rPr lang="pt-BR" sz="4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6634073" y="6934817"/>
            <a:ext cx="14689632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</a:rPr>
              <a:t>Orientador**: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14061" y="8596776"/>
            <a:ext cx="3312368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dirty="0" smtClean="0">
                <a:solidFill>
                  <a:schemeClr val="accent1">
                    <a:lumMod val="75000"/>
                  </a:schemeClr>
                </a:solidFill>
              </a:rPr>
              <a:t>Polo</a:t>
            </a:r>
            <a:r>
              <a:rPr lang="pt-BR" sz="5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pt-B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1617081" y="38171902"/>
            <a:ext cx="29091232" cy="23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274" tIns="137137" rIns="274274" bIns="137137" numCol="2">
            <a:spAutoFit/>
          </a:bodyPr>
          <a:lstStyle/>
          <a:p>
            <a:pPr>
              <a:defRPr/>
            </a:pPr>
            <a:r>
              <a:rPr lang="en-US" sz="34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*</a:t>
            </a:r>
            <a:r>
              <a:rPr lang="en-US" sz="3400" spc="14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Profissão</a:t>
            </a:r>
            <a:endParaRPr lang="en-US" sz="34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  <a:hlinkClick r:id="rId5"/>
              </a:rPr>
              <a:t>fulanodetal@provedor.com.br</a:t>
            </a:r>
            <a:endParaRPr lang="pt-BR" sz="34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** </a:t>
            </a:r>
            <a:r>
              <a:rPr lang="pt-BR" sz="34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Orientador</a:t>
            </a:r>
          </a:p>
          <a:p>
            <a:pPr>
              <a:defRPr/>
            </a:pPr>
            <a:endParaRPr lang="pt-BR" sz="3400" spc="14" dirty="0">
              <a:solidFill>
                <a:schemeClr val="accent1">
                  <a:lumMod val="75000"/>
                </a:schemeClr>
              </a:solidFill>
              <a:latin typeface="+mj-lt"/>
              <a:cs typeface="Verdana"/>
            </a:endParaRPr>
          </a:p>
          <a:p>
            <a:pPr algn="r">
              <a:defRPr/>
            </a:pPr>
            <a:r>
              <a:rPr lang="pt-BR" sz="3400" spc="14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PSF </a:t>
            </a:r>
            <a:r>
              <a:rPr lang="pt-BR" sz="34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Vila Formosa </a:t>
            </a:r>
          </a:p>
          <a:p>
            <a:pPr algn="r">
              <a:defRPr/>
            </a:pPr>
            <a:r>
              <a:rPr lang="pt-BR" sz="3400" spc="14" dirty="0">
                <a:solidFill>
                  <a:schemeClr val="accent1">
                    <a:lumMod val="75000"/>
                  </a:schemeClr>
                </a:solidFill>
                <a:latin typeface="+mj-lt"/>
                <a:cs typeface="Verdana"/>
              </a:rPr>
              <a:t>Prefeitura de Lagoa Santa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96669" y="1690061"/>
            <a:ext cx="24518724" cy="77559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4200" b="1" dirty="0" smtClean="0">
                <a:solidFill>
                  <a:schemeClr val="bg1"/>
                </a:solidFill>
              </a:rPr>
              <a:t>Universidade Federal de Alfenas - </a:t>
            </a:r>
            <a:r>
              <a:rPr lang="pt-BR" sz="4200" b="1" dirty="0">
                <a:solidFill>
                  <a:schemeClr val="bg1"/>
                </a:solidFill>
              </a:rPr>
              <a:t>UNIFAL-MG</a:t>
            </a:r>
          </a:p>
        </p:txBody>
      </p:sp>
    </p:spTree>
    <p:extLst>
      <p:ext uri="{BB962C8B-B14F-4D97-AF65-F5344CB8AC3E}">
        <p14:creationId xmlns:p14="http://schemas.microsoft.com/office/powerpoint/2010/main" val="3792012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458</Words>
  <Application>Microsoft Office PowerPoint</Application>
  <PresentationFormat>Personalizar</PresentationFormat>
  <Paragraphs>36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Comunicacao Nescon</dc:creator>
  <cp:lastModifiedBy>Cecilia Emiliana</cp:lastModifiedBy>
  <cp:revision>37</cp:revision>
  <dcterms:created xsi:type="dcterms:W3CDTF">2016-09-26T13:42:10Z</dcterms:created>
  <dcterms:modified xsi:type="dcterms:W3CDTF">2017-01-18T17:48:09Z</dcterms:modified>
</cp:coreProperties>
</file>